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BB"/>
    <a:srgbClr val="B0B8E4"/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53" dt="2024-09-19T08:01:58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63580" autoAdjust="0"/>
  </p:normalViewPr>
  <p:slideViewPr>
    <p:cSldViewPr snapToGrid="0">
      <p:cViewPr varScale="1">
        <p:scale>
          <a:sx n="85" d="100"/>
          <a:sy n="85" d="100"/>
        </p:scale>
        <p:origin x="16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9-19T09:11:56.548" v="4102" actId="20577"/>
      <pc:docMkLst>
        <pc:docMk/>
      </pc:docMkLst>
      <pc:sldChg chg="addSp modSp mod modNotesTx">
        <pc:chgData name="Philippe Baucour" userId="5102170ae7533958" providerId="LiveId" clId="{AF45D22D-E4A4-4CD1-BBB8-F19CD1E61D9F}" dt="2024-09-18T09:44:24.323" v="3669" actId="14100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  <pc:picChg chg="add mod">
          <ac:chgData name="Philippe Baucour" userId="5102170ae7533958" providerId="LiveId" clId="{AF45D22D-E4A4-4CD1-BBB8-F19CD1E61D9F}" dt="2024-09-18T09:44:24.323" v="3669" actId="14100"/>
          <ac:picMkLst>
            <pc:docMk/>
            <pc:sldMk cId="1392602265" sldId="256"/>
            <ac:picMk id="5" creationId="{C77D1674-9742-0EB2-E5A0-C42E0BB5DCDE}"/>
          </ac:picMkLst>
        </pc:picChg>
      </pc:sldChg>
      <pc:sldChg chg="addSp delSp modSp mod modAnim modNotesTx">
        <pc:chgData name="Philippe Baucour" userId="5102170ae7533958" providerId="LiveId" clId="{AF45D22D-E4A4-4CD1-BBB8-F19CD1E61D9F}" dt="2024-09-18T13:21:50.392" v="3677" actId="20577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9-18T13:21:22.059" v="3673" actId="20577"/>
          <ac:spMkLst>
            <pc:docMk/>
            <pc:sldMk cId="3201622378" sldId="257"/>
            <ac:spMk id="3" creationId="{1A803C62-BD0B-D0AC-2B41-C4F420891B06}"/>
          </ac:spMkLst>
        </pc:spChg>
        <pc:spChg chg="add del mod">
          <ac:chgData name="Philippe Baucour" userId="5102170ae7533958" providerId="LiveId" clId="{AF45D22D-E4A4-4CD1-BBB8-F19CD1E61D9F}" dt="2024-09-18T13:21:30.579" v="3674" actId="478"/>
          <ac:spMkLst>
            <pc:docMk/>
            <pc:sldMk cId="3201622378" sldId="257"/>
            <ac:spMk id="4" creationId="{090FE530-5E37-20BB-920D-D12E3EE4CEF3}"/>
          </ac:spMkLst>
        </pc:spChg>
        <pc:spChg chg="add mod">
          <ac:chgData name="Philippe Baucour" userId="5102170ae7533958" providerId="LiveId" clId="{AF45D22D-E4A4-4CD1-BBB8-F19CD1E61D9F}" dt="2024-09-17T13:38:09.368" v="3133" actId="207"/>
          <ac:spMkLst>
            <pc:docMk/>
            <pc:sldMk cId="3201622378" sldId="257"/>
            <ac:spMk id="5" creationId="{39F3BD38-1799-CB33-E6BC-3CE587DCACA5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6" creationId="{46FC0A53-C518-EFF1-797D-7100C7BC44C3}"/>
          </ac:spMkLst>
        </pc:spChg>
        <pc:spChg chg="add mod">
          <ac:chgData name="Philippe Baucour" userId="5102170ae7533958" providerId="LiveId" clId="{AF45D22D-E4A4-4CD1-BBB8-F19CD1E61D9F}" dt="2024-09-17T13:38:41.356" v="3134" actId="207"/>
          <ac:spMkLst>
            <pc:docMk/>
            <pc:sldMk cId="3201622378" sldId="257"/>
            <ac:spMk id="7" creationId="{9EC67704-F463-E2B1-56F5-04CEF7E84699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8" creationId="{00F91E8A-DD13-127E-8C7C-6DB5D2326185}"/>
          </ac:spMkLst>
        </pc:spChg>
        <pc:spChg chg="add mod">
          <ac:chgData name="Philippe Baucour" userId="5102170ae7533958" providerId="LiveId" clId="{AF45D22D-E4A4-4CD1-BBB8-F19CD1E61D9F}" dt="2024-09-17T13:38:56.206" v="3135" actId="207"/>
          <ac:spMkLst>
            <pc:docMk/>
            <pc:sldMk cId="3201622378" sldId="257"/>
            <ac:spMk id="9" creationId="{C464B598-EC74-85E9-7E77-98205840E021}"/>
          </ac:spMkLst>
        </pc:spChg>
        <pc:spChg chg="add mod">
          <ac:chgData name="Philippe Baucour" userId="5102170ae7533958" providerId="LiveId" clId="{AF45D22D-E4A4-4CD1-BBB8-F19CD1E61D9F}" dt="2024-09-18T13:21:05.762" v="3670"/>
          <ac:spMkLst>
            <pc:docMk/>
            <pc:sldMk cId="3201622378" sldId="257"/>
            <ac:spMk id="11" creationId="{27E2E796-1BDF-479F-8AD9-CBCAA75F6E6D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3" creationId="{27F0ADD3-2DA1-97FE-7184-C81C6BA6BE09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5" creationId="{FFA0B714-E7A2-8655-6D7A-075D850FBB27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6" creationId="{C7164329-D53E-BC51-A5D4-7AD4CE4117CF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7" creationId="{49896A8F-3B11-AFB5-B5B1-0A351CA08879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8" creationId="{9A313FE2-B36A-0150-25FF-5F9700A1BCD8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9" creationId="{65857298-1948-92E8-9499-DF1AD6C47F4A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20" creationId="{D744CF5B-C47C-2CA5-B0ED-913395FC0071}"/>
          </ac:spMkLst>
        </pc:spChg>
        <pc:grpChg chg="add del mod">
          <ac:chgData name="Philippe Baucour" userId="5102170ae7533958" providerId="LiveId" clId="{AF45D22D-E4A4-4CD1-BBB8-F19CD1E61D9F}" dt="2024-09-18T13:21:32.634" v="3675" actId="478"/>
          <ac:grpSpMkLst>
            <pc:docMk/>
            <pc:sldMk cId="3201622378" sldId="257"/>
            <ac:grpSpMk id="10" creationId="{E480ABAB-8CC4-876D-7C27-27D311C62ADB}"/>
          </ac:grpSpMkLst>
        </pc:grpChg>
        <pc:grpChg chg="add mod">
          <ac:chgData name="Philippe Baucour" userId="5102170ae7533958" providerId="LiveId" clId="{AF45D22D-E4A4-4CD1-BBB8-F19CD1E61D9F}" dt="2024-09-18T13:21:16.245" v="3671"/>
          <ac:grpSpMkLst>
            <pc:docMk/>
            <pc:sldMk cId="3201622378" sldId="257"/>
            <ac:grpSpMk id="12" creationId="{B93EF4DD-F364-D5B9-BB78-AE32DF24E434}"/>
          </ac:grpSpMkLst>
        </pc:grpChg>
        <pc:grpChg chg="mod">
          <ac:chgData name="Philippe Baucour" userId="5102170ae7533958" providerId="LiveId" clId="{AF45D22D-E4A4-4CD1-BBB8-F19CD1E61D9F}" dt="2024-09-18T13:21:16.245" v="3671"/>
          <ac:grpSpMkLst>
            <pc:docMk/>
            <pc:sldMk cId="3201622378" sldId="257"/>
            <ac:grpSpMk id="14" creationId="{A39AD4B2-ED13-4F69-DA84-0389AD8B7E4D}"/>
          </ac:grpSpMkLst>
        </pc:grpChg>
      </pc:sldChg>
      <pc:sldChg chg="addSp delSp modSp mod modShow">
        <pc:chgData name="Philippe Baucour" userId="5102170ae7533958" providerId="LiveId" clId="{AF45D22D-E4A4-4CD1-BBB8-F19CD1E61D9F}" dt="2024-09-06T09:32:52.526" v="2725" actId="729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mod ord modShow">
        <pc:chgData name="Philippe Baucour" userId="5102170ae7533958" providerId="LiveId" clId="{AF45D22D-E4A4-4CD1-BBB8-F19CD1E61D9F}" dt="2024-09-06T09:19:04.494" v="2724" actId="729"/>
        <pc:sldMkLst>
          <pc:docMk/>
          <pc:sldMk cId="312535264" sldId="263"/>
        </pc:sldMkLst>
      </pc:sldChg>
      <pc:sldChg chg="addSp delSp modSp new mod modNotesTx">
        <pc:chgData name="Philippe Baucour" userId="5102170ae7533958" providerId="LiveId" clId="{AF45D22D-E4A4-4CD1-BBB8-F19CD1E61D9F}" dt="2024-09-19T05:54:26.960" v="3780" actId="1038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9-17T07:08:30.493" v="2850" actId="113"/>
          <ac:spMkLst>
            <pc:docMk/>
            <pc:sldMk cId="1714085715" sldId="264"/>
            <ac:spMk id="3" creationId="{FDC30E71-B8EB-C170-43BE-25BBC0BACC0C}"/>
          </ac:spMkLst>
        </pc:spChg>
        <pc:spChg chg="add mod">
          <ac:chgData name="Philippe Baucour" userId="5102170ae7533958" providerId="LiveId" clId="{AF45D22D-E4A4-4CD1-BBB8-F19CD1E61D9F}" dt="2024-09-19T05:54:26.960" v="3780" actId="1038"/>
          <ac:spMkLst>
            <pc:docMk/>
            <pc:sldMk cId="1714085715" sldId="264"/>
            <ac:spMk id="10" creationId="{3A5DDDA4-385D-E0BD-A4AA-AFBEF964F6A9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 modAnim">
        <pc:chgData name="Philippe Baucour" userId="5102170ae7533958" providerId="LiveId" clId="{AF45D22D-E4A4-4CD1-BBB8-F19CD1E61D9F}" dt="2024-09-17T14:05:02.662" v="3595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9-17T14:03:24.834" v="3591" actId="20577"/>
          <ac:spMkLst>
            <pc:docMk/>
            <pc:sldMk cId="2807843885" sldId="265"/>
            <ac:spMk id="3" creationId="{2D18A30E-8CD4-5EBB-F91B-22F12BA30E41}"/>
          </ac:spMkLst>
        </pc:spChg>
        <pc:spChg chg="add mod">
          <ac:chgData name="Philippe Baucour" userId="5102170ae7533958" providerId="LiveId" clId="{AF45D22D-E4A4-4CD1-BBB8-F19CD1E61D9F}" dt="2024-09-17T09:37:38.604" v="2974" actId="1035"/>
          <ac:spMkLst>
            <pc:docMk/>
            <pc:sldMk cId="2807843885" sldId="265"/>
            <ac:spMk id="4" creationId="{DAA3CA92-C90E-4D6A-0F0A-256EABF6806B}"/>
          </ac:spMkLst>
        </pc:spChg>
        <pc:spChg chg="add mod">
          <ac:chgData name="Philippe Baucour" userId="5102170ae7533958" providerId="LiveId" clId="{AF45D22D-E4A4-4CD1-BBB8-F19CD1E61D9F}" dt="2024-09-17T09:37:32.961" v="2965" actId="1035"/>
          <ac:spMkLst>
            <pc:docMk/>
            <pc:sldMk cId="2807843885" sldId="265"/>
            <ac:spMk id="6" creationId="{2A3F560E-71CA-C3C6-D0FB-69A642FFAEA7}"/>
          </ac:spMkLst>
        </pc:spChg>
        <pc:spChg chg="add mod">
          <ac:chgData name="Philippe Baucour" userId="5102170ae7533958" providerId="LiveId" clId="{AF45D22D-E4A4-4CD1-BBB8-F19CD1E61D9F}" dt="2024-09-17T14:02:07.159" v="3562" actId="554"/>
          <ac:spMkLst>
            <pc:docMk/>
            <pc:sldMk cId="2807843885" sldId="265"/>
            <ac:spMk id="8" creationId="{5965A7A4-78EA-F035-5406-4504AC87086E}"/>
          </ac:spMkLst>
        </pc:spChg>
        <pc:spChg chg="add mod">
          <ac:chgData name="Philippe Baucour" userId="5102170ae7533958" providerId="LiveId" clId="{AF45D22D-E4A4-4CD1-BBB8-F19CD1E61D9F}" dt="2024-09-17T14:02:25.204" v="3567" actId="1036"/>
          <ac:spMkLst>
            <pc:docMk/>
            <pc:sldMk cId="2807843885" sldId="265"/>
            <ac:spMk id="10" creationId="{0824A217-4A48-3F6B-0EBE-18DAF0D08EFC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9-19T07:54:23.822" v="4029" actId="113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add mod ord">
          <ac:chgData name="Philippe Baucour" userId="5102170ae7533958" providerId="LiveId" clId="{AF45D22D-E4A4-4CD1-BBB8-F19CD1E61D9F}" dt="2024-09-19T07:46:36.062" v="3932" actId="14100"/>
          <ac:spMkLst>
            <pc:docMk/>
            <pc:sldMk cId="3091439461" sldId="266"/>
            <ac:spMk id="3" creationId="{10CE55EF-3197-91E7-AA2F-8B11976CF5B5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del mod">
          <ac:chgData name="Philippe Baucour" userId="5102170ae7533958" providerId="LiveId" clId="{AF45D22D-E4A4-4CD1-BBB8-F19CD1E61D9F}" dt="2024-09-19T05:53:42.413" v="3680" actId="21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9-19T07:45:54.194" v="3886" actId="1076"/>
          <ac:picMkLst>
            <pc:docMk/>
            <pc:sldMk cId="3091439461" sldId="266"/>
            <ac:picMk id="6" creationId="{B688E146-35D7-834B-CC28-2F73E51BAF7E}"/>
          </ac:picMkLst>
        </pc:picChg>
        <pc:picChg chg="add del mod">
          <ac:chgData name="Philippe Baucour" userId="5102170ae7533958" providerId="LiveId" clId="{AF45D22D-E4A4-4CD1-BBB8-F19CD1E61D9F}" dt="2024-09-19T07:45:47.448" v="3885" actId="478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9-19T08:02:05.079" v="4031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 modShow">
        <pc:chgData name="Philippe Baucour" userId="5102170ae7533958" providerId="LiveId" clId="{AF45D22D-E4A4-4CD1-BBB8-F19CD1E61D9F}" dt="2024-09-06T09:34:56.354" v="2727" actId="72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Show modNotesTx">
        <pc:chgData name="Philippe Baucour" userId="5102170ae7533958" providerId="LiveId" clId="{AF45D22D-E4A4-4CD1-BBB8-F19CD1E61D9F}" dt="2024-09-17T14:09:04.254" v="3637" actId="20577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spChg chg="add mod">
          <ac:chgData name="Philippe Baucour" userId="5102170ae7533958" providerId="LiveId" clId="{AF45D22D-E4A4-4CD1-BBB8-F19CD1E61D9F}" dt="2024-09-17T13:52:05.881" v="3224" actId="207"/>
          <ac:spMkLst>
            <pc:docMk/>
            <pc:sldMk cId="1016949845" sldId="269"/>
            <ac:spMk id="4" creationId="{15FFEF79-58B5-8204-B7E6-017706FE64A1}"/>
          </ac:spMkLst>
        </pc:spChg>
        <pc:spChg chg="add mod">
          <ac:chgData name="Philippe Baucour" userId="5102170ae7533958" providerId="LiveId" clId="{AF45D22D-E4A4-4CD1-BBB8-F19CD1E61D9F}" dt="2024-09-17T13:52:32.777" v="3228" actId="1076"/>
          <ac:spMkLst>
            <pc:docMk/>
            <pc:sldMk cId="1016949845" sldId="269"/>
            <ac:spMk id="6" creationId="{699B185F-7796-60CC-E136-5682DF3B7A4D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9-19T09:11:56.548" v="4102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accurate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April =&gt; 500_000 observations </a:t>
            </a:r>
          </a:p>
          <a:p>
            <a:r>
              <a:rPr lang="fr-FR" dirty="0" err="1"/>
              <a:t>otherwise</a:t>
            </a:r>
            <a:r>
              <a:rPr lang="fr-FR" dirty="0"/>
              <a:t> 4.5 M for </a:t>
            </a:r>
            <a:r>
              <a:rPr lang="fr-FR" dirty="0" err="1"/>
              <a:t>april</a:t>
            </a:r>
            <a:r>
              <a:rPr lang="fr-FR" dirty="0"/>
              <a:t> to sept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7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se contenter de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ils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notebook, c'est paramétrable)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des </a:t>
            </a:r>
            <a:r>
              <a:rPr lang="fr-FR" b="1" dirty="0"/>
              <a:t>métriques</a:t>
            </a:r>
            <a:r>
              <a:rPr lang="fr-FR" dirty="0"/>
              <a:t> </a:t>
            </a:r>
            <a:r>
              <a:rPr lang="fr-FR" b="0" dirty="0"/>
              <a:t>WCSS et du coefficient de silhouette. On applique la méthode </a:t>
            </a:r>
            <a:r>
              <a:rPr lang="fr-FR" b="0" dirty="0" err="1"/>
              <a:t>Elbow</a:t>
            </a:r>
            <a:r>
              <a:rPr lang="fr-FR" b="0" dirty="0"/>
              <a:t> à la courbe WCSS</a:t>
            </a:r>
          </a:p>
          <a:p>
            <a:endParaRPr lang="fr-FR" dirty="0"/>
          </a:p>
          <a:p>
            <a:r>
              <a:rPr lang="fr-FR" dirty="0"/>
              <a:t>On utilise toutes les données de avril à septembre</a:t>
            </a:r>
          </a:p>
          <a:p>
            <a:r>
              <a:rPr lang="fr-FR" dirty="0"/>
              <a:t>Ici on prend tous les mercredis d'avril-sept à 07H00 pour tracer la courbe et le bar chart</a:t>
            </a:r>
          </a:p>
          <a:p>
            <a:r>
              <a:rPr lang="fr-FR" dirty="0"/>
              <a:t>Dans ce cas précis où on veut que les clients n'attendent pas trop, KMeans nous donne des rayons d'action</a:t>
            </a:r>
          </a:p>
          <a:p>
            <a:r>
              <a:rPr lang="fr-FR" dirty="0"/>
              <a:t>Ça correspond vraiment à ce que l'on veut</a:t>
            </a:r>
          </a:p>
          <a:p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K-means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on calcule la WCSS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800" dirty="0"/>
              <a:t>Plus la valeur de WCSS est petite, plus les points sont proches de leurs centroïdes, indiquant des clusters plus compacts et donc une meilleure cohésion.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WCSS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within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cluster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sum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somme des distances au carré entre chaque point de données et le centroïde de son cluster correspondant.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Paramètre global sur l'ensemble des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Somme des sommes des carrés</a:t>
            </a:r>
          </a:p>
          <a:p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SILHOUETTE, coefficient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évalue la cohésion et la séparation des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Paramètre global du clustering.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veut des clusters bien regroupés et bien séparés.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Coef sans unité.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Entre -1 et 1.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veut 1. 0.5 OK. On choisit k tel que s soit maximal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81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long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ce stade y a encore besoin de jeter son œil sur k mais en général k=9-10 à l'air de fonctionner et de toute façon on peut automatiser (voir 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select_optimal_k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() dans </a:t>
            </a:r>
            <a:r>
              <a:rPr lang="fr-FR" b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 Notebook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)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 		: The recipe </a:t>
            </a:r>
          </a:p>
          <a:p>
            <a:r>
              <a:rPr lang="en-US" dirty="0"/>
              <a:t>Features Engineering 	: The secret sauce </a:t>
            </a:r>
          </a:p>
          <a:p>
            <a:r>
              <a:rPr lang="en-US" dirty="0"/>
              <a:t>Baseline model 	: The first taste </a:t>
            </a:r>
          </a:p>
          <a:p>
            <a:r>
              <a:rPr lang="en-US" dirty="0"/>
              <a:t>Metrics Analysis 	: The critics' score </a:t>
            </a:r>
          </a:p>
          <a:p>
            <a:r>
              <a:rPr lang="en-US" dirty="0"/>
              <a:t>API &amp; App 		: Sharing with friends </a:t>
            </a:r>
          </a:p>
          <a:p>
            <a:r>
              <a:rPr lang="en-US" dirty="0"/>
              <a:t>Deployment &amp; Monitoring	: Serve the dish, maintain quality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1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0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77D1674-9742-0EB2-E5A0-C42E0BB5D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27" y="217714"/>
            <a:ext cx="2349121" cy="2322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3EF4DD-F364-D5B9-BB78-AE32DF24E434}"/>
              </a:ext>
            </a:extLst>
          </p:cNvPr>
          <p:cNvGrpSpPr/>
          <p:nvPr/>
        </p:nvGrpSpPr>
        <p:grpSpPr>
          <a:xfrm>
            <a:off x="6158008" y="146966"/>
            <a:ext cx="5820632" cy="1754326"/>
            <a:chOff x="6158008" y="146966"/>
            <a:chExt cx="5820632" cy="175432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7F0ADD3-2DA1-97FE-7184-C81C6BA6BE09}"/>
                </a:ext>
              </a:extLst>
            </p:cNvPr>
            <p:cNvSpPr txBox="1"/>
            <p:nvPr/>
          </p:nvSpPr>
          <p:spPr>
            <a:xfrm>
              <a:off x="6396964" y="146966"/>
              <a:ext cx="5581676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EDA	: The recipe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 Engineering	: The secret sauce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 model	: The first taste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Metrics Analysis	: The critics' score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API &amp; App	: Sharing with friends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Monitoring	: Serve the dish, maintain quality</a:t>
              </a: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39AD4B2-ED13-4F69-DA84-0389AD8B7E4D}"/>
                </a:ext>
              </a:extLst>
            </p:cNvPr>
            <p:cNvGrpSpPr/>
            <p:nvPr/>
          </p:nvGrpSpPr>
          <p:grpSpPr>
            <a:xfrm>
              <a:off x="6158008" y="258948"/>
              <a:ext cx="180000" cy="1547663"/>
              <a:chOff x="7462232" y="258948"/>
              <a:chExt cx="180000" cy="1547663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FFA0B714-E7A2-8655-6D7A-075D850FBB27}"/>
                  </a:ext>
                </a:extLst>
              </p:cNvPr>
              <p:cNvSpPr/>
              <p:nvPr/>
            </p:nvSpPr>
            <p:spPr>
              <a:xfrm>
                <a:off x="7462232" y="258948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7164329-D53E-BC51-A5D4-7AD4CE4117CF}"/>
                  </a:ext>
                </a:extLst>
              </p:cNvPr>
              <p:cNvSpPr/>
              <p:nvPr/>
            </p:nvSpPr>
            <p:spPr>
              <a:xfrm>
                <a:off x="7462232" y="527289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49896A8F-3B11-AFB5-B5B1-0A351CA08879}"/>
                  </a:ext>
                </a:extLst>
              </p:cNvPr>
              <p:cNvSpPr/>
              <p:nvPr/>
            </p:nvSpPr>
            <p:spPr>
              <a:xfrm>
                <a:off x="7462232" y="795630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A313FE2-B36A-0150-25FF-5F9700A1BCD8}"/>
                  </a:ext>
                </a:extLst>
              </p:cNvPr>
              <p:cNvSpPr/>
              <p:nvPr/>
            </p:nvSpPr>
            <p:spPr>
              <a:xfrm>
                <a:off x="7462232" y="1063971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65857298-1948-92E8-9499-DF1AD6C47F4A}"/>
                  </a:ext>
                </a:extLst>
              </p:cNvPr>
              <p:cNvSpPr/>
              <p:nvPr/>
            </p:nvSpPr>
            <p:spPr>
              <a:xfrm>
                <a:off x="7462232" y="1332311"/>
                <a:ext cx="180000" cy="1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D744CF5B-C47C-2CA5-B0ED-913395FC0071}"/>
                  </a:ext>
                </a:extLst>
              </p:cNvPr>
              <p:cNvSpPr/>
              <p:nvPr/>
            </p:nvSpPr>
            <p:spPr>
              <a:xfrm>
                <a:off x="7462232" y="1626611"/>
                <a:ext cx="180000" cy="1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</a:t>
            </a:r>
            <a:r>
              <a:rPr lang="fr-FR" b="1" dirty="0"/>
              <a:t> </a:t>
            </a:r>
            <a:r>
              <a:rPr lang="fr-FR" dirty="0"/>
              <a:t>:</a:t>
            </a:r>
            <a:r>
              <a:rPr lang="fr-FR" b="1" dirty="0"/>
              <a:t>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5400000">
            <a:off x="2561325" y="5837955"/>
            <a:ext cx="464127" cy="644236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time of the </a:t>
            </a:r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haut 3">
            <a:extLst>
              <a:ext uri="{FF2B5EF4-FFF2-40B4-BE49-F238E27FC236}">
                <a16:creationId xmlns:a16="http://schemas.microsoft.com/office/drawing/2014/main" id="{DAA3CA92-C90E-4D6A-0F0A-256EABF6806B}"/>
              </a:ext>
            </a:extLst>
          </p:cNvPr>
          <p:cNvSpPr/>
          <p:nvPr/>
        </p:nvSpPr>
        <p:spPr>
          <a:xfrm rot="10800000">
            <a:off x="8707338" y="4604489"/>
            <a:ext cx="464127" cy="644236"/>
          </a:xfrm>
          <a:prstGeom prst="upArrow">
            <a:avLst/>
          </a:prstGeom>
          <a:solidFill>
            <a:srgbClr val="EEBA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2A3F560E-71CA-C3C6-D0FB-69A642FFAEA7}"/>
              </a:ext>
            </a:extLst>
          </p:cNvPr>
          <p:cNvSpPr/>
          <p:nvPr/>
        </p:nvSpPr>
        <p:spPr>
          <a:xfrm rot="10800000">
            <a:off x="9471404" y="3963109"/>
            <a:ext cx="464127" cy="644236"/>
          </a:xfrm>
          <a:prstGeom prst="upArrow">
            <a:avLst/>
          </a:prstGeom>
          <a:solidFill>
            <a:srgbClr val="B0B8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5A7A4-78EA-F035-5406-4504AC87086E}"/>
              </a:ext>
            </a:extLst>
          </p:cNvPr>
          <p:cNvSpPr/>
          <p:nvPr/>
        </p:nvSpPr>
        <p:spPr>
          <a:xfrm>
            <a:off x="3889471" y="1059179"/>
            <a:ext cx="49583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4A217-4A48-3F6B-0EBE-18DAF0D08EFC}"/>
              </a:ext>
            </a:extLst>
          </p:cNvPr>
          <p:cNvSpPr/>
          <p:nvPr/>
        </p:nvSpPr>
        <p:spPr>
          <a:xfrm>
            <a:off x="8012001" y="1078229"/>
            <a:ext cx="59859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FFEF79-58B5-8204-B7E6-017706FE64A1}"/>
              </a:ext>
            </a:extLst>
          </p:cNvPr>
          <p:cNvSpPr/>
          <p:nvPr/>
        </p:nvSpPr>
        <p:spPr>
          <a:xfrm>
            <a:off x="8032540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185F-7796-60CC-E136-5682DF3B7A4D}"/>
              </a:ext>
            </a:extLst>
          </p:cNvPr>
          <p:cNvSpPr/>
          <p:nvPr/>
        </p:nvSpPr>
        <p:spPr>
          <a:xfrm>
            <a:off x="2331488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88E146-35D7-834B-CC28-2F73E51BA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" y="1255124"/>
            <a:ext cx="5348801" cy="3192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CE55EF-3197-91E7-AA2F-8B11976CF5B5}"/>
              </a:ext>
            </a:extLst>
          </p:cNvPr>
          <p:cNvSpPr/>
          <p:nvPr/>
        </p:nvSpPr>
        <p:spPr>
          <a:xfrm>
            <a:off x="380214" y="1342240"/>
            <a:ext cx="838986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1892</TotalTime>
  <Words>1024</Words>
  <Application>Microsoft Office PowerPoint</Application>
  <PresentationFormat>Grand écran</PresentationFormat>
  <Paragraphs>135</Paragraphs>
  <Slides>11</Slides>
  <Notes>7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2024-09-19T09:11:58Z</dcterms:modified>
</cp:coreProperties>
</file>